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4"/>
  </p:sldMasterIdLst>
  <p:sldIdLst>
    <p:sldId id="257" r:id="rId5"/>
    <p:sldId id="258" r:id="rId6"/>
    <p:sldId id="260" r:id="rId7"/>
    <p:sldId id="259" r:id="rId8"/>
    <p:sldId id="261" r:id="rId9"/>
    <p:sldId id="262" r:id="rId10"/>
    <p:sldId id="263" r:id="rId11"/>
    <p:sldId id="264" r:id="rId12"/>
    <p:sldId id="266" r:id="rId13"/>
    <p:sldId id="265" r:id="rId14"/>
    <p:sldId id="267" r:id="rId15"/>
    <p:sldId id="270" r:id="rId16"/>
    <p:sldId id="268" r:id="rId17"/>
    <p:sldId id="269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F1C118-DF2D-4ED5-8250-6CA2D404CBE4}" v="17" dt="2025-04-04T15:19:25.9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nu cool" userId="1e679d5343991273" providerId="LiveId" clId="{6EF1C118-DF2D-4ED5-8250-6CA2D404CBE4}"/>
    <pc:docChg chg="custSel addSld modSld sldOrd">
      <pc:chgData name="Shanu cool" userId="1e679d5343991273" providerId="LiveId" clId="{6EF1C118-DF2D-4ED5-8250-6CA2D404CBE4}" dt="2025-04-04T15:28:15.595" v="1645" actId="20577"/>
      <pc:docMkLst>
        <pc:docMk/>
      </pc:docMkLst>
      <pc:sldChg chg="modSp mod">
        <pc:chgData name="Shanu cool" userId="1e679d5343991273" providerId="LiveId" clId="{6EF1C118-DF2D-4ED5-8250-6CA2D404CBE4}" dt="2025-04-04T15:23:53.710" v="1622" actId="1076"/>
        <pc:sldMkLst>
          <pc:docMk/>
          <pc:sldMk cId="4043737824" sldId="257"/>
        </pc:sldMkLst>
        <pc:spChg chg="mod">
          <ac:chgData name="Shanu cool" userId="1e679d5343991273" providerId="LiveId" clId="{6EF1C118-DF2D-4ED5-8250-6CA2D404CBE4}" dt="2025-04-04T15:23:51.446" v="1621" actId="1076"/>
          <ac:spMkLst>
            <pc:docMk/>
            <pc:sldMk cId="4043737824" sldId="257"/>
            <ac:spMk id="2" creationId="{78FD68DA-43BA-4508-8DE2-BA9BB7B2FA5B}"/>
          </ac:spMkLst>
        </pc:spChg>
        <pc:spChg chg="mod">
          <ac:chgData name="Shanu cool" userId="1e679d5343991273" providerId="LiveId" clId="{6EF1C118-DF2D-4ED5-8250-6CA2D404CBE4}" dt="2025-04-04T15:23:53.710" v="1622" actId="1076"/>
          <ac:spMkLst>
            <pc:docMk/>
            <pc:sldMk cId="4043737824" sldId="257"/>
            <ac:spMk id="3" creationId="{A8E9CFF2-3777-4FF4-A759-8491175B0B7C}"/>
          </ac:spMkLst>
        </pc:spChg>
      </pc:sldChg>
      <pc:sldChg chg="modSp mod">
        <pc:chgData name="Shanu cool" userId="1e679d5343991273" providerId="LiveId" clId="{6EF1C118-DF2D-4ED5-8250-6CA2D404CBE4}" dt="2025-04-04T12:19:55.551" v="1" actId="1076"/>
        <pc:sldMkLst>
          <pc:docMk/>
          <pc:sldMk cId="191714609" sldId="258"/>
        </pc:sldMkLst>
        <pc:spChg chg="mod">
          <ac:chgData name="Shanu cool" userId="1e679d5343991273" providerId="LiveId" clId="{6EF1C118-DF2D-4ED5-8250-6CA2D404CBE4}" dt="2025-04-04T12:19:55.551" v="1" actId="1076"/>
          <ac:spMkLst>
            <pc:docMk/>
            <pc:sldMk cId="191714609" sldId="258"/>
            <ac:spMk id="3" creationId="{255E1F2F-E259-4EA8-9FFD-3A10AF541859}"/>
          </ac:spMkLst>
        </pc:spChg>
      </pc:sldChg>
      <pc:sldChg chg="addSp delSp modSp add mod">
        <pc:chgData name="Shanu cool" userId="1e679d5343991273" providerId="LiveId" clId="{6EF1C118-DF2D-4ED5-8250-6CA2D404CBE4}" dt="2025-04-04T15:27:47.147" v="1637" actId="14100"/>
        <pc:sldMkLst>
          <pc:docMk/>
          <pc:sldMk cId="2878720133" sldId="259"/>
        </pc:sldMkLst>
        <pc:spChg chg="del mod">
          <ac:chgData name="Shanu cool" userId="1e679d5343991273" providerId="LiveId" clId="{6EF1C118-DF2D-4ED5-8250-6CA2D404CBE4}" dt="2025-04-04T13:46:37.156" v="29" actId="478"/>
          <ac:spMkLst>
            <pc:docMk/>
            <pc:sldMk cId="2878720133" sldId="259"/>
            <ac:spMk id="2" creationId="{8D16622B-9B0E-6FDE-BF1B-F9B8F2D960E3}"/>
          </ac:spMkLst>
        </pc:spChg>
        <pc:spChg chg="mod">
          <ac:chgData name="Shanu cool" userId="1e679d5343991273" providerId="LiveId" clId="{6EF1C118-DF2D-4ED5-8250-6CA2D404CBE4}" dt="2025-04-04T13:49:20.736" v="107" actId="1076"/>
          <ac:spMkLst>
            <pc:docMk/>
            <pc:sldMk cId="2878720133" sldId="259"/>
            <ac:spMk id="3" creationId="{0F74BF4C-41FB-B24C-CB3A-B2A2B2126A98}"/>
          </ac:spMkLst>
        </pc:spChg>
        <pc:spChg chg="add del mod">
          <ac:chgData name="Shanu cool" userId="1e679d5343991273" providerId="LiveId" clId="{6EF1C118-DF2D-4ED5-8250-6CA2D404CBE4}" dt="2025-04-04T13:49:36.115" v="110"/>
          <ac:spMkLst>
            <pc:docMk/>
            <pc:sldMk cId="2878720133" sldId="259"/>
            <ac:spMk id="7" creationId="{D6B48218-7F08-1AE1-0375-9067DCC1AD7F}"/>
          </ac:spMkLst>
        </pc:spChg>
        <pc:spChg chg="add mod">
          <ac:chgData name="Shanu cool" userId="1e679d5343991273" providerId="LiveId" clId="{6EF1C118-DF2D-4ED5-8250-6CA2D404CBE4}" dt="2025-04-04T13:50:18.154" v="116" actId="20577"/>
          <ac:spMkLst>
            <pc:docMk/>
            <pc:sldMk cId="2878720133" sldId="259"/>
            <ac:spMk id="8" creationId="{AD36BEE1-852B-A471-BB0E-59774A26A9AB}"/>
          </ac:spMkLst>
        </pc:spChg>
        <pc:picChg chg="del">
          <ac:chgData name="Shanu cool" userId="1e679d5343991273" providerId="LiveId" clId="{6EF1C118-DF2D-4ED5-8250-6CA2D404CBE4}" dt="2025-04-04T13:46:04.821" v="3" actId="478"/>
          <ac:picMkLst>
            <pc:docMk/>
            <pc:sldMk cId="2878720133" sldId="259"/>
            <ac:picMk id="5" creationId="{84845A94-7F2F-A86A-0A53-CA370957A795}"/>
          </ac:picMkLst>
        </pc:picChg>
        <pc:picChg chg="add mod">
          <ac:chgData name="Shanu cool" userId="1e679d5343991273" providerId="LiveId" clId="{6EF1C118-DF2D-4ED5-8250-6CA2D404CBE4}" dt="2025-04-04T15:27:47.147" v="1637" actId="14100"/>
          <ac:picMkLst>
            <pc:docMk/>
            <pc:sldMk cId="2878720133" sldId="259"/>
            <ac:picMk id="6" creationId="{A4254DF8-40FE-6777-8DAB-ED9797F3BC9D}"/>
          </ac:picMkLst>
        </pc:picChg>
      </pc:sldChg>
      <pc:sldChg chg="addSp delSp modSp add mod ord">
        <pc:chgData name="Shanu cool" userId="1e679d5343991273" providerId="LiveId" clId="{6EF1C118-DF2D-4ED5-8250-6CA2D404CBE4}" dt="2025-04-04T15:27:40.381" v="1636" actId="14100"/>
        <pc:sldMkLst>
          <pc:docMk/>
          <pc:sldMk cId="4275308756" sldId="260"/>
        </pc:sldMkLst>
        <pc:spChg chg="mod">
          <ac:chgData name="Shanu cool" userId="1e679d5343991273" providerId="LiveId" clId="{6EF1C118-DF2D-4ED5-8250-6CA2D404CBE4}" dt="2025-04-04T13:48:56.432" v="104" actId="1076"/>
          <ac:spMkLst>
            <pc:docMk/>
            <pc:sldMk cId="4275308756" sldId="260"/>
            <ac:spMk id="3" creationId="{014D6375-C390-F798-8A11-D485D58BEB3C}"/>
          </ac:spMkLst>
        </pc:spChg>
        <pc:spChg chg="add mod">
          <ac:chgData name="Shanu cool" userId="1e679d5343991273" providerId="LiveId" clId="{6EF1C118-DF2D-4ED5-8250-6CA2D404CBE4}" dt="2025-04-04T13:48:49.674" v="102" actId="255"/>
          <ac:spMkLst>
            <pc:docMk/>
            <pc:sldMk cId="4275308756" sldId="260"/>
            <ac:spMk id="5" creationId="{994C2FA0-213C-C25E-970E-074352E9016F}"/>
          </ac:spMkLst>
        </pc:spChg>
        <pc:picChg chg="add mod">
          <ac:chgData name="Shanu cool" userId="1e679d5343991273" providerId="LiveId" clId="{6EF1C118-DF2D-4ED5-8250-6CA2D404CBE4}" dt="2025-04-04T15:27:40.381" v="1636" actId="14100"/>
          <ac:picMkLst>
            <pc:docMk/>
            <pc:sldMk cId="4275308756" sldId="260"/>
            <ac:picMk id="4" creationId="{BD9BBAAA-9823-8F69-07AF-D22E3177C59C}"/>
          </ac:picMkLst>
        </pc:picChg>
        <pc:picChg chg="del">
          <ac:chgData name="Shanu cool" userId="1e679d5343991273" providerId="LiveId" clId="{6EF1C118-DF2D-4ED5-8250-6CA2D404CBE4}" dt="2025-04-04T13:47:17.405" v="59" actId="478"/>
          <ac:picMkLst>
            <pc:docMk/>
            <pc:sldMk cId="4275308756" sldId="260"/>
            <ac:picMk id="6" creationId="{3A8749EE-6E7A-C422-884F-DB606F95A3E5}"/>
          </ac:picMkLst>
        </pc:picChg>
      </pc:sldChg>
      <pc:sldChg chg="addSp delSp modSp add mod">
        <pc:chgData name="Shanu cool" userId="1e679d5343991273" providerId="LiveId" clId="{6EF1C118-DF2D-4ED5-8250-6CA2D404CBE4}" dt="2025-04-04T13:58:53.256" v="485" actId="20577"/>
        <pc:sldMkLst>
          <pc:docMk/>
          <pc:sldMk cId="1804574229" sldId="261"/>
        </pc:sldMkLst>
        <pc:spChg chg="mod">
          <ac:chgData name="Shanu cool" userId="1e679d5343991273" providerId="LiveId" clId="{6EF1C118-DF2D-4ED5-8250-6CA2D404CBE4}" dt="2025-04-04T13:58:13.677" v="478" actId="27636"/>
          <ac:spMkLst>
            <pc:docMk/>
            <pc:sldMk cId="1804574229" sldId="261"/>
            <ac:spMk id="3" creationId="{3787B69A-B8C4-94DA-339D-1F82AD784A4C}"/>
          </ac:spMkLst>
        </pc:spChg>
        <pc:spChg chg="mod">
          <ac:chgData name="Shanu cool" userId="1e679d5343991273" providerId="LiveId" clId="{6EF1C118-DF2D-4ED5-8250-6CA2D404CBE4}" dt="2025-04-04T13:58:53.256" v="485" actId="20577"/>
          <ac:spMkLst>
            <pc:docMk/>
            <pc:sldMk cId="1804574229" sldId="261"/>
            <ac:spMk id="5" creationId="{39F17757-F433-DCA2-858E-14EE4E036272}"/>
          </ac:spMkLst>
        </pc:spChg>
        <pc:picChg chg="del">
          <ac:chgData name="Shanu cool" userId="1e679d5343991273" providerId="LiveId" clId="{6EF1C118-DF2D-4ED5-8250-6CA2D404CBE4}" dt="2025-04-04T13:50:55.400" v="158" actId="478"/>
          <ac:picMkLst>
            <pc:docMk/>
            <pc:sldMk cId="1804574229" sldId="261"/>
            <ac:picMk id="4" creationId="{E1CA402C-F870-EB3C-B836-3F45FB93CA86}"/>
          </ac:picMkLst>
        </pc:picChg>
        <pc:picChg chg="add del mod">
          <ac:chgData name="Shanu cool" userId="1e679d5343991273" providerId="LiveId" clId="{6EF1C118-DF2D-4ED5-8250-6CA2D404CBE4}" dt="2025-04-04T13:54:57.995" v="166" actId="478"/>
          <ac:picMkLst>
            <pc:docMk/>
            <pc:sldMk cId="1804574229" sldId="261"/>
            <ac:picMk id="6" creationId="{2B66F281-A07E-74AA-CD85-2DD1B9B9FC86}"/>
          </ac:picMkLst>
        </pc:picChg>
        <pc:picChg chg="add mod">
          <ac:chgData name="Shanu cool" userId="1e679d5343991273" providerId="LiveId" clId="{6EF1C118-DF2D-4ED5-8250-6CA2D404CBE4}" dt="2025-04-04T13:58:17.790" v="479" actId="14100"/>
          <ac:picMkLst>
            <pc:docMk/>
            <pc:sldMk cId="1804574229" sldId="261"/>
            <ac:picMk id="8" creationId="{4BA9204F-FF7B-845B-476B-CD610E2BF69D}"/>
          </ac:picMkLst>
        </pc:picChg>
      </pc:sldChg>
      <pc:sldChg chg="addSp delSp modSp add mod">
        <pc:chgData name="Shanu cool" userId="1e679d5343991273" providerId="LiveId" clId="{6EF1C118-DF2D-4ED5-8250-6CA2D404CBE4}" dt="2025-04-04T14:32:32.840" v="578" actId="14100"/>
        <pc:sldMkLst>
          <pc:docMk/>
          <pc:sldMk cId="3317022245" sldId="262"/>
        </pc:sldMkLst>
        <pc:spChg chg="mod">
          <ac:chgData name="Shanu cool" userId="1e679d5343991273" providerId="LiveId" clId="{6EF1C118-DF2D-4ED5-8250-6CA2D404CBE4}" dt="2025-04-04T14:32:30.433" v="577" actId="1076"/>
          <ac:spMkLst>
            <pc:docMk/>
            <pc:sldMk cId="3317022245" sldId="262"/>
            <ac:spMk id="3" creationId="{9A04E160-4276-E29F-200C-F814EC818DDA}"/>
          </ac:spMkLst>
        </pc:spChg>
        <pc:spChg chg="mod">
          <ac:chgData name="Shanu cool" userId="1e679d5343991273" providerId="LiveId" clId="{6EF1C118-DF2D-4ED5-8250-6CA2D404CBE4}" dt="2025-04-04T14:32:27.757" v="576" actId="1076"/>
          <ac:spMkLst>
            <pc:docMk/>
            <pc:sldMk cId="3317022245" sldId="262"/>
            <ac:spMk id="5" creationId="{C9809403-FC01-08C8-D449-E5181F42D98D}"/>
          </ac:spMkLst>
        </pc:spChg>
        <pc:picChg chg="add mod">
          <ac:chgData name="Shanu cool" userId="1e679d5343991273" providerId="LiveId" clId="{6EF1C118-DF2D-4ED5-8250-6CA2D404CBE4}" dt="2025-04-04T14:32:32.840" v="578" actId="14100"/>
          <ac:picMkLst>
            <pc:docMk/>
            <pc:sldMk cId="3317022245" sldId="262"/>
            <ac:picMk id="4" creationId="{BB9629BC-6441-E238-A10F-F8FE4B821E15}"/>
          </ac:picMkLst>
        </pc:picChg>
        <pc:picChg chg="del">
          <ac:chgData name="Shanu cool" userId="1e679d5343991273" providerId="LiveId" clId="{6EF1C118-DF2D-4ED5-8250-6CA2D404CBE4}" dt="2025-04-04T13:59:00.605" v="486" actId="478"/>
          <ac:picMkLst>
            <pc:docMk/>
            <pc:sldMk cId="3317022245" sldId="262"/>
            <ac:picMk id="8" creationId="{172552D1-0B4F-74D5-972E-0E7CE4D0BC44}"/>
          </ac:picMkLst>
        </pc:picChg>
      </pc:sldChg>
      <pc:sldChg chg="addSp delSp modSp add mod">
        <pc:chgData name="Shanu cool" userId="1e679d5343991273" providerId="LiveId" clId="{6EF1C118-DF2D-4ED5-8250-6CA2D404CBE4}" dt="2025-04-04T14:36:42.334" v="774" actId="14100"/>
        <pc:sldMkLst>
          <pc:docMk/>
          <pc:sldMk cId="846336757" sldId="263"/>
        </pc:sldMkLst>
        <pc:spChg chg="mod">
          <ac:chgData name="Shanu cool" userId="1e679d5343991273" providerId="LiveId" clId="{6EF1C118-DF2D-4ED5-8250-6CA2D404CBE4}" dt="2025-04-04T14:36:39.465" v="773" actId="14100"/>
          <ac:spMkLst>
            <pc:docMk/>
            <pc:sldMk cId="846336757" sldId="263"/>
            <ac:spMk id="3" creationId="{926F7181-9F7F-5B3A-B3AE-1E98815BDEAF}"/>
          </ac:spMkLst>
        </pc:spChg>
        <pc:spChg chg="mod">
          <ac:chgData name="Shanu cool" userId="1e679d5343991273" providerId="LiveId" clId="{6EF1C118-DF2D-4ED5-8250-6CA2D404CBE4}" dt="2025-04-04T14:34:44.392" v="635" actId="20577"/>
          <ac:spMkLst>
            <pc:docMk/>
            <pc:sldMk cId="846336757" sldId="263"/>
            <ac:spMk id="5" creationId="{C0478F35-3805-8B43-435A-7FB9E677A794}"/>
          </ac:spMkLst>
        </pc:spChg>
        <pc:picChg chg="del">
          <ac:chgData name="Shanu cool" userId="1e679d5343991273" providerId="LiveId" clId="{6EF1C118-DF2D-4ED5-8250-6CA2D404CBE4}" dt="2025-04-04T14:34:46.442" v="636" actId="478"/>
          <ac:picMkLst>
            <pc:docMk/>
            <pc:sldMk cId="846336757" sldId="263"/>
            <ac:picMk id="4" creationId="{4D2EBBF2-658D-2318-9C5F-719DA94DB181}"/>
          </ac:picMkLst>
        </pc:picChg>
        <pc:picChg chg="add mod">
          <ac:chgData name="Shanu cool" userId="1e679d5343991273" providerId="LiveId" clId="{6EF1C118-DF2D-4ED5-8250-6CA2D404CBE4}" dt="2025-04-04T14:36:42.334" v="774" actId="14100"/>
          <ac:picMkLst>
            <pc:docMk/>
            <pc:sldMk cId="846336757" sldId="263"/>
            <ac:picMk id="6" creationId="{9F9720BB-A180-1818-9CDF-773BE9581DB0}"/>
          </ac:picMkLst>
        </pc:picChg>
      </pc:sldChg>
      <pc:sldChg chg="addSp delSp modSp add mod">
        <pc:chgData name="Shanu cool" userId="1e679d5343991273" providerId="LiveId" clId="{6EF1C118-DF2D-4ED5-8250-6CA2D404CBE4}" dt="2025-04-04T14:38:10.869" v="919" actId="6549"/>
        <pc:sldMkLst>
          <pc:docMk/>
          <pc:sldMk cId="8747210" sldId="264"/>
        </pc:sldMkLst>
        <pc:spChg chg="mod">
          <ac:chgData name="Shanu cool" userId="1e679d5343991273" providerId="LiveId" clId="{6EF1C118-DF2D-4ED5-8250-6CA2D404CBE4}" dt="2025-04-04T14:38:10.869" v="919" actId="6549"/>
          <ac:spMkLst>
            <pc:docMk/>
            <pc:sldMk cId="8747210" sldId="264"/>
            <ac:spMk id="3" creationId="{D77D514D-B5FB-DB93-F672-5EDB69943D73}"/>
          </ac:spMkLst>
        </pc:spChg>
        <pc:spChg chg="mod">
          <ac:chgData name="Shanu cool" userId="1e679d5343991273" providerId="LiveId" clId="{6EF1C118-DF2D-4ED5-8250-6CA2D404CBE4}" dt="2025-04-04T14:36:50.141" v="777" actId="20577"/>
          <ac:spMkLst>
            <pc:docMk/>
            <pc:sldMk cId="8747210" sldId="264"/>
            <ac:spMk id="5" creationId="{1F5AE893-6C99-98E0-465F-92F2B78AC3F4}"/>
          </ac:spMkLst>
        </pc:spChg>
        <pc:picChg chg="add mod">
          <ac:chgData name="Shanu cool" userId="1e679d5343991273" providerId="LiveId" clId="{6EF1C118-DF2D-4ED5-8250-6CA2D404CBE4}" dt="2025-04-04T14:37:11.591" v="783" actId="1076"/>
          <ac:picMkLst>
            <pc:docMk/>
            <pc:sldMk cId="8747210" sldId="264"/>
            <ac:picMk id="4" creationId="{C747A2CF-0D56-E0C7-44C0-99BCDB1D14B2}"/>
          </ac:picMkLst>
        </pc:picChg>
        <pc:picChg chg="del">
          <ac:chgData name="Shanu cool" userId="1e679d5343991273" providerId="LiveId" clId="{6EF1C118-DF2D-4ED5-8250-6CA2D404CBE4}" dt="2025-04-04T14:36:52.767" v="778" actId="478"/>
          <ac:picMkLst>
            <pc:docMk/>
            <pc:sldMk cId="8747210" sldId="264"/>
            <ac:picMk id="6" creationId="{9DC6638B-D7C1-54DF-6770-6C89CB3D242B}"/>
          </ac:picMkLst>
        </pc:picChg>
      </pc:sldChg>
      <pc:sldChg chg="addSp delSp modSp add mod">
        <pc:chgData name="Shanu cool" userId="1e679d5343991273" providerId="LiveId" clId="{6EF1C118-DF2D-4ED5-8250-6CA2D404CBE4}" dt="2025-04-04T15:28:15.595" v="1645" actId="20577"/>
        <pc:sldMkLst>
          <pc:docMk/>
          <pc:sldMk cId="182890077" sldId="265"/>
        </pc:sldMkLst>
        <pc:spChg chg="mod">
          <ac:chgData name="Shanu cool" userId="1e679d5343991273" providerId="LiveId" clId="{6EF1C118-DF2D-4ED5-8250-6CA2D404CBE4}" dt="2025-04-04T14:41:13.605" v="975" actId="20577"/>
          <ac:spMkLst>
            <pc:docMk/>
            <pc:sldMk cId="182890077" sldId="265"/>
            <ac:spMk id="3" creationId="{77407A0C-3F86-5CF6-40B5-CECF5F2C4EDB}"/>
          </ac:spMkLst>
        </pc:spChg>
        <pc:spChg chg="mod">
          <ac:chgData name="Shanu cool" userId="1e679d5343991273" providerId="LiveId" clId="{6EF1C118-DF2D-4ED5-8250-6CA2D404CBE4}" dt="2025-04-04T15:28:15.595" v="1645" actId="20577"/>
          <ac:spMkLst>
            <pc:docMk/>
            <pc:sldMk cId="182890077" sldId="265"/>
            <ac:spMk id="5" creationId="{885D2B0C-847A-62F3-A050-5BDCE45E0895}"/>
          </ac:spMkLst>
        </pc:spChg>
        <pc:picChg chg="del">
          <ac:chgData name="Shanu cool" userId="1e679d5343991273" providerId="LiveId" clId="{6EF1C118-DF2D-4ED5-8250-6CA2D404CBE4}" dt="2025-04-04T14:40:16.998" v="966" actId="478"/>
          <ac:picMkLst>
            <pc:docMk/>
            <pc:sldMk cId="182890077" sldId="265"/>
            <ac:picMk id="4" creationId="{0DE6B3B3-9253-6E62-6DDA-6801430CA638}"/>
          </ac:picMkLst>
        </pc:picChg>
        <pc:picChg chg="add mod">
          <ac:chgData name="Shanu cool" userId="1e679d5343991273" providerId="LiveId" clId="{6EF1C118-DF2D-4ED5-8250-6CA2D404CBE4}" dt="2025-04-04T14:40:50.581" v="970" actId="14100"/>
          <ac:picMkLst>
            <pc:docMk/>
            <pc:sldMk cId="182890077" sldId="265"/>
            <ac:picMk id="6" creationId="{3F140BD4-C540-D479-D6FC-3B68E1EA2B71}"/>
          </ac:picMkLst>
        </pc:picChg>
      </pc:sldChg>
      <pc:sldChg chg="addSp delSp modSp add mod ord">
        <pc:chgData name="Shanu cool" userId="1e679d5343991273" providerId="LiveId" clId="{6EF1C118-DF2D-4ED5-8250-6CA2D404CBE4}" dt="2025-04-04T14:42:14.423" v="989" actId="1076"/>
        <pc:sldMkLst>
          <pc:docMk/>
          <pc:sldMk cId="1643471087" sldId="266"/>
        </pc:sldMkLst>
        <pc:spChg chg="mod">
          <ac:chgData name="Shanu cool" userId="1e679d5343991273" providerId="LiveId" clId="{6EF1C118-DF2D-4ED5-8250-6CA2D404CBE4}" dt="2025-04-04T14:42:14.423" v="989" actId="1076"/>
          <ac:spMkLst>
            <pc:docMk/>
            <pc:sldMk cId="1643471087" sldId="266"/>
            <ac:spMk id="3" creationId="{0FDACD85-D4C4-227F-85C3-5FF172A9130E}"/>
          </ac:spMkLst>
        </pc:spChg>
        <pc:picChg chg="add del mod">
          <ac:chgData name="Shanu cool" userId="1e679d5343991273" providerId="LiveId" clId="{6EF1C118-DF2D-4ED5-8250-6CA2D404CBE4}" dt="2025-04-04T14:41:49.841" v="984" actId="478"/>
          <ac:picMkLst>
            <pc:docMk/>
            <pc:sldMk cId="1643471087" sldId="266"/>
            <ac:picMk id="4" creationId="{A4C41655-96B3-135E-A171-F21B35BB0A3C}"/>
          </ac:picMkLst>
        </pc:picChg>
        <pc:picChg chg="del">
          <ac:chgData name="Shanu cool" userId="1e679d5343991273" providerId="LiveId" clId="{6EF1C118-DF2D-4ED5-8250-6CA2D404CBE4}" dt="2025-04-04T14:41:31.282" v="981" actId="478"/>
          <ac:picMkLst>
            <pc:docMk/>
            <pc:sldMk cId="1643471087" sldId="266"/>
            <ac:picMk id="6" creationId="{A50783BF-C57B-283B-FA60-4E633291F1BB}"/>
          </ac:picMkLst>
        </pc:picChg>
        <pc:picChg chg="add mod">
          <ac:chgData name="Shanu cool" userId="1e679d5343991273" providerId="LiveId" clId="{6EF1C118-DF2D-4ED5-8250-6CA2D404CBE4}" dt="2025-04-04T14:42:08.548" v="988" actId="14100"/>
          <ac:picMkLst>
            <pc:docMk/>
            <pc:sldMk cId="1643471087" sldId="266"/>
            <ac:picMk id="8" creationId="{9AF2C340-7E0E-6B4A-CDC0-DCAA6514931C}"/>
          </ac:picMkLst>
        </pc:picChg>
      </pc:sldChg>
      <pc:sldChg chg="addSp delSp modSp add mod">
        <pc:chgData name="Shanu cool" userId="1e679d5343991273" providerId="LiveId" clId="{6EF1C118-DF2D-4ED5-8250-6CA2D404CBE4}" dt="2025-04-04T15:24:51.942" v="1633" actId="20577"/>
        <pc:sldMkLst>
          <pc:docMk/>
          <pc:sldMk cId="3448742976" sldId="267"/>
        </pc:sldMkLst>
        <pc:spChg chg="mod">
          <ac:chgData name="Shanu cool" userId="1e679d5343991273" providerId="LiveId" clId="{6EF1C118-DF2D-4ED5-8250-6CA2D404CBE4}" dt="2025-04-04T15:24:51.942" v="1633" actId="20577"/>
          <ac:spMkLst>
            <pc:docMk/>
            <pc:sldMk cId="3448742976" sldId="267"/>
            <ac:spMk id="3" creationId="{39514AB6-C87F-35B5-C997-BADBCAB68180}"/>
          </ac:spMkLst>
        </pc:spChg>
        <pc:spChg chg="mod">
          <ac:chgData name="Shanu cool" userId="1e679d5343991273" providerId="LiveId" clId="{6EF1C118-DF2D-4ED5-8250-6CA2D404CBE4}" dt="2025-04-04T15:20:38.403" v="1522" actId="20577"/>
          <ac:spMkLst>
            <pc:docMk/>
            <pc:sldMk cId="3448742976" sldId="267"/>
            <ac:spMk id="5" creationId="{12116670-6BA9-8359-96DD-6A886BC8CAF4}"/>
          </ac:spMkLst>
        </pc:spChg>
        <pc:picChg chg="add mod">
          <ac:chgData name="Shanu cool" userId="1e679d5343991273" providerId="LiveId" clId="{6EF1C118-DF2D-4ED5-8250-6CA2D404CBE4}" dt="2025-04-04T14:48:15.168" v="1280" actId="14100"/>
          <ac:picMkLst>
            <pc:docMk/>
            <pc:sldMk cId="3448742976" sldId="267"/>
            <ac:picMk id="4" creationId="{905BA790-2D93-9132-4B58-C2076487DC46}"/>
          </ac:picMkLst>
        </pc:picChg>
        <pc:picChg chg="del">
          <ac:chgData name="Shanu cool" userId="1e679d5343991273" providerId="LiveId" clId="{6EF1C118-DF2D-4ED5-8250-6CA2D404CBE4}" dt="2025-04-04T14:44:14.185" v="1043" actId="478"/>
          <ac:picMkLst>
            <pc:docMk/>
            <pc:sldMk cId="3448742976" sldId="267"/>
            <ac:picMk id="6" creationId="{0C263C54-A400-82A8-436E-10A29240BF33}"/>
          </ac:picMkLst>
        </pc:picChg>
      </pc:sldChg>
      <pc:sldChg chg="addSp delSp modSp add mod">
        <pc:chgData name="Shanu cool" userId="1e679d5343991273" providerId="LiveId" clId="{6EF1C118-DF2D-4ED5-8250-6CA2D404CBE4}" dt="2025-04-04T15:16:58.973" v="1451" actId="20577"/>
        <pc:sldMkLst>
          <pc:docMk/>
          <pc:sldMk cId="3703450503" sldId="268"/>
        </pc:sldMkLst>
        <pc:spChg chg="mod">
          <ac:chgData name="Shanu cool" userId="1e679d5343991273" providerId="LiveId" clId="{6EF1C118-DF2D-4ED5-8250-6CA2D404CBE4}" dt="2025-04-04T15:16:58.973" v="1451" actId="20577"/>
          <ac:spMkLst>
            <pc:docMk/>
            <pc:sldMk cId="3703450503" sldId="268"/>
            <ac:spMk id="3" creationId="{FD6819B0-E188-61BA-39BE-21A0A10BD819}"/>
          </ac:spMkLst>
        </pc:spChg>
        <pc:spChg chg="mod">
          <ac:chgData name="Shanu cool" userId="1e679d5343991273" providerId="LiveId" clId="{6EF1C118-DF2D-4ED5-8250-6CA2D404CBE4}" dt="2025-04-04T15:14:02.200" v="1338" actId="20577"/>
          <ac:spMkLst>
            <pc:docMk/>
            <pc:sldMk cId="3703450503" sldId="268"/>
            <ac:spMk id="5" creationId="{A655A848-5E7C-60BC-1F1A-26A0B44FC825}"/>
          </ac:spMkLst>
        </pc:spChg>
        <pc:picChg chg="del">
          <ac:chgData name="Shanu cool" userId="1e679d5343991273" providerId="LiveId" clId="{6EF1C118-DF2D-4ED5-8250-6CA2D404CBE4}" dt="2025-04-04T14:50:48.125" v="1320" actId="478"/>
          <ac:picMkLst>
            <pc:docMk/>
            <pc:sldMk cId="3703450503" sldId="268"/>
            <ac:picMk id="4" creationId="{B3D35A57-B652-9DBA-C0DA-5213867E7E2D}"/>
          </ac:picMkLst>
        </pc:picChg>
        <pc:picChg chg="add mod">
          <ac:chgData name="Shanu cool" userId="1e679d5343991273" providerId="LiveId" clId="{6EF1C118-DF2D-4ED5-8250-6CA2D404CBE4}" dt="2025-04-04T15:13:38.178" v="1327" actId="14100"/>
          <ac:picMkLst>
            <pc:docMk/>
            <pc:sldMk cId="3703450503" sldId="268"/>
            <ac:picMk id="6" creationId="{E3123EFA-6CCF-EB62-1073-14D3A150B2D9}"/>
          </ac:picMkLst>
        </pc:picChg>
      </pc:sldChg>
      <pc:sldChg chg="addSp delSp modSp add mod">
        <pc:chgData name="Shanu cool" userId="1e679d5343991273" providerId="LiveId" clId="{6EF1C118-DF2D-4ED5-8250-6CA2D404CBE4}" dt="2025-04-04T15:16:37.729" v="1441" actId="20577"/>
        <pc:sldMkLst>
          <pc:docMk/>
          <pc:sldMk cId="2004866582" sldId="269"/>
        </pc:sldMkLst>
        <pc:spChg chg="mod">
          <ac:chgData name="Shanu cool" userId="1e679d5343991273" providerId="LiveId" clId="{6EF1C118-DF2D-4ED5-8250-6CA2D404CBE4}" dt="2025-04-04T15:16:37.729" v="1441" actId="20577"/>
          <ac:spMkLst>
            <pc:docMk/>
            <pc:sldMk cId="2004866582" sldId="269"/>
            <ac:spMk id="3" creationId="{96AFBD46-9930-D3D0-5636-BD9218B972AC}"/>
          </ac:spMkLst>
        </pc:spChg>
        <pc:spChg chg="mod">
          <ac:chgData name="Shanu cool" userId="1e679d5343991273" providerId="LiveId" clId="{6EF1C118-DF2D-4ED5-8250-6CA2D404CBE4}" dt="2025-04-04T15:15:06.154" v="1362" actId="20577"/>
          <ac:spMkLst>
            <pc:docMk/>
            <pc:sldMk cId="2004866582" sldId="269"/>
            <ac:spMk id="5" creationId="{8DABEE69-74B8-760D-8E9D-7127BBEFE460}"/>
          </ac:spMkLst>
        </pc:spChg>
        <pc:picChg chg="add mod">
          <ac:chgData name="Shanu cool" userId="1e679d5343991273" providerId="LiveId" clId="{6EF1C118-DF2D-4ED5-8250-6CA2D404CBE4}" dt="2025-04-04T15:15:38.190" v="1368" actId="14100"/>
          <ac:picMkLst>
            <pc:docMk/>
            <pc:sldMk cId="2004866582" sldId="269"/>
            <ac:picMk id="4" creationId="{7F7E97AD-F9B5-8A02-511C-2202B6918CFF}"/>
          </ac:picMkLst>
        </pc:picChg>
        <pc:picChg chg="del">
          <ac:chgData name="Shanu cool" userId="1e679d5343991273" providerId="LiveId" clId="{6EF1C118-DF2D-4ED5-8250-6CA2D404CBE4}" dt="2025-04-04T15:15:09.982" v="1363" actId="478"/>
          <ac:picMkLst>
            <pc:docMk/>
            <pc:sldMk cId="2004866582" sldId="269"/>
            <ac:picMk id="6" creationId="{E6667ADE-3E94-5807-7F4A-DC0FEBBDA940}"/>
          </ac:picMkLst>
        </pc:picChg>
      </pc:sldChg>
      <pc:sldChg chg="addSp delSp modSp add mod ord">
        <pc:chgData name="Shanu cool" userId="1e679d5343991273" providerId="LiveId" clId="{6EF1C118-DF2D-4ED5-8250-6CA2D404CBE4}" dt="2025-04-04T15:21:15.497" v="1564" actId="20577"/>
        <pc:sldMkLst>
          <pc:docMk/>
          <pc:sldMk cId="4102925072" sldId="270"/>
        </pc:sldMkLst>
        <pc:spChg chg="mod">
          <ac:chgData name="Shanu cool" userId="1e679d5343991273" providerId="LiveId" clId="{6EF1C118-DF2D-4ED5-8250-6CA2D404CBE4}" dt="2025-04-04T15:21:15.497" v="1564" actId="20577"/>
          <ac:spMkLst>
            <pc:docMk/>
            <pc:sldMk cId="4102925072" sldId="270"/>
            <ac:spMk id="3" creationId="{CCC83681-30DA-7414-9403-31E8246397FA}"/>
          </ac:spMkLst>
        </pc:spChg>
        <pc:spChg chg="mod">
          <ac:chgData name="Shanu cool" userId="1e679d5343991273" providerId="LiveId" clId="{6EF1C118-DF2D-4ED5-8250-6CA2D404CBE4}" dt="2025-04-04T15:20:33.841" v="1517" actId="20577"/>
          <ac:spMkLst>
            <pc:docMk/>
            <pc:sldMk cId="4102925072" sldId="270"/>
            <ac:spMk id="5" creationId="{C7F80EB3-F597-6377-17CF-54EDD271EDC0}"/>
          </ac:spMkLst>
        </pc:spChg>
        <pc:picChg chg="del">
          <ac:chgData name="Shanu cool" userId="1e679d5343991273" providerId="LiveId" clId="{6EF1C118-DF2D-4ED5-8250-6CA2D404CBE4}" dt="2025-04-04T15:18:21.326" v="1480" actId="478"/>
          <ac:picMkLst>
            <pc:docMk/>
            <pc:sldMk cId="4102925072" sldId="270"/>
            <ac:picMk id="4" creationId="{35BE68FD-75BE-F8C3-0A9F-3DC7F6C88CEB}"/>
          </ac:picMkLst>
        </pc:picChg>
        <pc:picChg chg="add mod">
          <ac:chgData name="Shanu cool" userId="1e679d5343991273" providerId="LiveId" clId="{6EF1C118-DF2D-4ED5-8250-6CA2D404CBE4}" dt="2025-04-04T15:19:38.715" v="1512" actId="14100"/>
          <ac:picMkLst>
            <pc:docMk/>
            <pc:sldMk cId="4102925072" sldId="270"/>
            <ac:picMk id="6" creationId="{97E8CC39-703E-E558-0732-7AF21425DA15}"/>
          </ac:picMkLst>
        </pc:picChg>
      </pc:sldChg>
      <pc:sldChg chg="addSp delSp modSp add mod">
        <pc:chgData name="Shanu cool" userId="1e679d5343991273" providerId="LiveId" clId="{6EF1C118-DF2D-4ED5-8250-6CA2D404CBE4}" dt="2025-04-04T15:21:53.120" v="1586" actId="478"/>
        <pc:sldMkLst>
          <pc:docMk/>
          <pc:sldMk cId="1734133814" sldId="271"/>
        </pc:sldMkLst>
        <pc:spChg chg="del mod">
          <ac:chgData name="Shanu cool" userId="1e679d5343991273" providerId="LiveId" clId="{6EF1C118-DF2D-4ED5-8250-6CA2D404CBE4}" dt="2025-04-04T15:21:30.853" v="1568" actId="478"/>
          <ac:spMkLst>
            <pc:docMk/>
            <pc:sldMk cId="1734133814" sldId="271"/>
            <ac:spMk id="3" creationId="{1CA64646-DE75-FC78-4103-1714BBCE6A6F}"/>
          </ac:spMkLst>
        </pc:spChg>
        <pc:spChg chg="mod">
          <ac:chgData name="Shanu cool" userId="1e679d5343991273" providerId="LiveId" clId="{6EF1C118-DF2D-4ED5-8250-6CA2D404CBE4}" dt="2025-04-04T15:21:49.805" v="1585" actId="255"/>
          <ac:spMkLst>
            <pc:docMk/>
            <pc:sldMk cId="1734133814" sldId="271"/>
            <ac:spMk id="5" creationId="{F5A11BC5-98C8-72D5-EA40-84071E0FB2E9}"/>
          </ac:spMkLst>
        </pc:spChg>
        <pc:spChg chg="add del mod">
          <ac:chgData name="Shanu cool" userId="1e679d5343991273" providerId="LiveId" clId="{6EF1C118-DF2D-4ED5-8250-6CA2D404CBE4}" dt="2025-04-04T15:21:53.120" v="1586" actId="478"/>
          <ac:spMkLst>
            <pc:docMk/>
            <pc:sldMk cId="1734133814" sldId="271"/>
            <ac:spMk id="6" creationId="{8E2D0542-E75F-BC4B-ABF2-89B1A7D60F4C}"/>
          </ac:spMkLst>
        </pc:spChg>
        <pc:picChg chg="del">
          <ac:chgData name="Shanu cool" userId="1e679d5343991273" providerId="LiveId" clId="{6EF1C118-DF2D-4ED5-8250-6CA2D404CBE4}" dt="2025-04-04T15:21:25.559" v="1566" actId="478"/>
          <ac:picMkLst>
            <pc:docMk/>
            <pc:sldMk cId="1734133814" sldId="271"/>
            <ac:picMk id="4" creationId="{E76EAF6A-8BB5-14EF-EE42-F494A11A49B8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2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1137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00948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9522575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14145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52695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37304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4579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76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5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58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153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839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83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749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153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635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0657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5783" y="1347537"/>
            <a:ext cx="6253317" cy="2688817"/>
          </a:xfrm>
        </p:spPr>
        <p:txBody>
          <a:bodyPr>
            <a:normAutofit fontScale="90000"/>
          </a:bodyPr>
          <a:lstStyle/>
          <a:p>
            <a:r>
              <a:rPr lang="en-US" sz="8000" dirty="0"/>
              <a:t>Finance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229977"/>
            <a:ext cx="6269347" cy="1021498"/>
          </a:xfrm>
        </p:spPr>
        <p:txBody>
          <a:bodyPr>
            <a:normAutofit fontScale="92500" lnSpcReduction="10000"/>
          </a:bodyPr>
          <a:lstStyle/>
          <a:p>
            <a:r>
              <a:rPr lang="en-US" sz="24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Main </a:t>
            </a:r>
            <a:r>
              <a:rPr lang="en-US" sz="2400" cap="none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Kpi’s</a:t>
            </a:r>
            <a:r>
              <a:rPr lang="en-US" sz="24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Time Series, Segment wise, Profit Margin, Expense-Discount</a:t>
            </a:r>
            <a:r>
              <a:rPr lang="en-US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en-US" sz="24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Units Sales, Country Wise Analysis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5AD2DE-5DB9-7080-9264-4B251F4E4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7407A0C-3F86-5CF6-40B5-CECF5F2C4E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13" y="783885"/>
            <a:ext cx="9198220" cy="380772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Year 2014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5D2B0C-847A-62F3-A050-5BDCE45E0895}"/>
              </a:ext>
            </a:extLst>
          </p:cNvPr>
          <p:cNvSpPr txBox="1"/>
          <p:nvPr/>
        </p:nvSpPr>
        <p:spPr>
          <a:xfrm>
            <a:off x="2822252" y="116578"/>
            <a:ext cx="6121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Discount and Expense </a:t>
            </a:r>
            <a:r>
              <a:rPr lang="en-US" sz="3200" b="1" u="sng"/>
              <a:t>part 2</a:t>
            </a:r>
            <a:endParaRPr lang="en-US" sz="3200" b="1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140BD4-C540-D479-D6FC-3B68E1EA2B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13" y="1247189"/>
            <a:ext cx="10676144" cy="540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90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F5E100-42D2-2357-8B36-F3C2BFB28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9514AB6-C87F-35B5-C997-BADBCAB681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14" y="783884"/>
            <a:ext cx="9809870" cy="872909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As Government Segment is highest in Profit, Revenue and Expense.</a:t>
            </a:r>
          </a:p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In Enterprise, we got loss instead profit while expense is very high in this segment.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116670-6BA9-8359-96DD-6A886BC8CAF4}"/>
              </a:ext>
            </a:extLst>
          </p:cNvPr>
          <p:cNvSpPr txBox="1"/>
          <p:nvPr/>
        </p:nvSpPr>
        <p:spPr>
          <a:xfrm>
            <a:off x="2822252" y="116578"/>
            <a:ext cx="6121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Segment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5BA790-2D93-9132-4B58-C2076487DC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13" y="1656793"/>
            <a:ext cx="10878274" cy="499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742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184B6F-B896-5D67-50D6-9EAEB651EA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CC83681-30DA-7414-9403-31E824639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14" y="783884"/>
            <a:ext cx="9809870" cy="505901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cap="none" dirty="0">
                <a:solidFill>
                  <a:srgbClr val="FFFFFF"/>
                </a:solidFill>
              </a:rPr>
              <a:t>Overview of Unit Sold by product segment and country.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80EB3-F597-6377-17CF-54EDD271EDC0}"/>
              </a:ext>
            </a:extLst>
          </p:cNvPr>
          <p:cNvSpPr txBox="1"/>
          <p:nvPr/>
        </p:nvSpPr>
        <p:spPr>
          <a:xfrm>
            <a:off x="2822252" y="116578"/>
            <a:ext cx="6121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Unit Sold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E8CC39-703E-E558-0732-7AF21425D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14" y="1289785"/>
            <a:ext cx="10974526" cy="538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25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54B299-E483-54AE-814C-BD7FE07CE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D6819B0-E188-61BA-39BE-21A0A10BD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14" y="783884"/>
            <a:ext cx="9809870" cy="505901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In 2013, Germany in Rank 1</a:t>
            </a:r>
            <a:r>
              <a:rPr lang="en-US" sz="1800" cap="none" baseline="30000" dirty="0">
                <a:solidFill>
                  <a:srgbClr val="FFFFFF"/>
                </a:solidFill>
              </a:rPr>
              <a:t>st</a:t>
            </a:r>
            <a:r>
              <a:rPr lang="en-US" sz="1800" cap="none" dirty="0">
                <a:solidFill>
                  <a:srgbClr val="FFFFFF"/>
                </a:solidFill>
              </a:rPr>
              <a:t> in Profit, Revenue and Expense.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55A848-5E7C-60BC-1F1A-26A0B44FC825}"/>
              </a:ext>
            </a:extLst>
          </p:cNvPr>
          <p:cNvSpPr txBox="1"/>
          <p:nvPr/>
        </p:nvSpPr>
        <p:spPr>
          <a:xfrm>
            <a:off x="2822252" y="116578"/>
            <a:ext cx="6121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Country wise Analysis Part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123EFA-6CCF-EB62-1073-14D3A150B2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13" y="1135337"/>
            <a:ext cx="10887899" cy="540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450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34D7D8-B431-1A36-D54F-DDAC88E695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6AFBD46-9930-D3D0-5636-BD9218B972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14" y="783884"/>
            <a:ext cx="9809870" cy="505901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In 2014, USA in Rank 1</a:t>
            </a:r>
            <a:r>
              <a:rPr lang="en-US" sz="1800" cap="none" baseline="30000" dirty="0">
                <a:solidFill>
                  <a:srgbClr val="FFFFFF"/>
                </a:solidFill>
              </a:rPr>
              <a:t>st</a:t>
            </a:r>
            <a:r>
              <a:rPr lang="en-US" sz="1800" cap="none" dirty="0">
                <a:solidFill>
                  <a:srgbClr val="FFFFFF"/>
                </a:solidFill>
              </a:rPr>
              <a:t> in Revenue and Expense but France in Profit.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ABEE69-74B8-760D-8E9D-7127BBEFE460}"/>
              </a:ext>
            </a:extLst>
          </p:cNvPr>
          <p:cNvSpPr txBox="1"/>
          <p:nvPr/>
        </p:nvSpPr>
        <p:spPr>
          <a:xfrm>
            <a:off x="2822252" y="116578"/>
            <a:ext cx="6121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Country wise Analysis Part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7E97AD-F9B5-8A02-511C-2202B6918C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73" y="1289785"/>
            <a:ext cx="10763039" cy="54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866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60DDBD-8709-42BD-6D79-5FE097AD4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5A11BC5-98C8-72D5-EA40-84071E0FB2E9}"/>
              </a:ext>
            </a:extLst>
          </p:cNvPr>
          <p:cNvSpPr txBox="1"/>
          <p:nvPr/>
        </p:nvSpPr>
        <p:spPr>
          <a:xfrm>
            <a:off x="2745250" y="2436267"/>
            <a:ext cx="6121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u="sng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34133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9891" y="142796"/>
            <a:ext cx="4998720" cy="693928"/>
          </a:xfrm>
        </p:spPr>
        <p:txBody>
          <a:bodyPr anchor="ctr">
            <a:normAutofit/>
          </a:bodyPr>
          <a:lstStyle/>
          <a:p>
            <a:pPr lvl="0" algn="ctr"/>
            <a:r>
              <a:rPr lang="en-US" sz="3200" b="1" dirty="0">
                <a:solidFill>
                  <a:srgbClr val="FFFFFF"/>
                </a:solidFill>
              </a:rPr>
              <a:t>Finance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1209" y="836724"/>
            <a:ext cx="9265920" cy="413560"/>
          </a:xfrm>
        </p:spPr>
        <p:txBody>
          <a:bodyPr>
            <a:normAutofit/>
          </a:bodyPr>
          <a:lstStyle/>
          <a:p>
            <a:r>
              <a:rPr lang="en-US" cap="none" dirty="0">
                <a:solidFill>
                  <a:srgbClr val="FFFFFF"/>
                </a:solidFill>
              </a:rPr>
              <a:t>- Main Overview - KPI’s  Profit, Revenue, Expenses, Profit Margin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C2D789-82F2-E1CB-D962-84FF412AA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09" y="1530652"/>
            <a:ext cx="10558951" cy="509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D5FF60-97E0-D855-CB68-88EC6DBD5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14D6375-C390-F798-8A11-D485D58BEB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13" y="957139"/>
            <a:ext cx="9265920" cy="413560"/>
          </a:xfrm>
        </p:spPr>
        <p:txBody>
          <a:bodyPr>
            <a:normAutofit/>
          </a:bodyPr>
          <a:lstStyle/>
          <a:p>
            <a:r>
              <a:rPr lang="en-US" cap="none" dirty="0">
                <a:solidFill>
                  <a:srgbClr val="FFFFFF"/>
                </a:solidFill>
              </a:rPr>
              <a:t>- Year 2014,- Profit, Revenue, Expenses, Profit Margin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9BBAAA-9823-8F69-07AF-D22E3177C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13" y="1564640"/>
            <a:ext cx="11098174" cy="51575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4C2FA0-213C-C25E-970E-074352E9016F}"/>
              </a:ext>
            </a:extLst>
          </p:cNvPr>
          <p:cNvSpPr txBox="1"/>
          <p:nvPr/>
        </p:nvSpPr>
        <p:spPr>
          <a:xfrm>
            <a:off x="4023360" y="264160"/>
            <a:ext cx="4084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Main </a:t>
            </a:r>
            <a:r>
              <a:rPr lang="en-US" sz="3200" b="1" u="sng" dirty="0" err="1"/>
              <a:t>Kpi’s</a:t>
            </a:r>
            <a:r>
              <a:rPr lang="en-US" sz="3200" b="1" u="sng" dirty="0"/>
              <a:t> Part 1</a:t>
            </a:r>
            <a:endParaRPr lang="en-IN" sz="3200" b="1" u="sng" dirty="0"/>
          </a:p>
        </p:txBody>
      </p:sp>
    </p:spTree>
    <p:extLst>
      <p:ext uri="{BB962C8B-B14F-4D97-AF65-F5344CB8AC3E}">
        <p14:creationId xmlns:p14="http://schemas.microsoft.com/office/powerpoint/2010/main" val="4275308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2F9025-88A0-7B67-4203-2C8D56BD6F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F74BF4C-41FB-B24C-CB3A-B2A2B2126A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939" y="1019604"/>
            <a:ext cx="9265920" cy="413560"/>
          </a:xfrm>
        </p:spPr>
        <p:txBody>
          <a:bodyPr>
            <a:normAutofit/>
          </a:bodyPr>
          <a:lstStyle/>
          <a:p>
            <a:r>
              <a:rPr lang="en-US" cap="none" dirty="0">
                <a:solidFill>
                  <a:srgbClr val="FFFFFF"/>
                </a:solidFill>
              </a:rPr>
              <a:t>- Year 2013,- Profit, Revenue, Expenses, Profit Margin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254DF8-40FE-6777-8DAB-ED9797F3B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39" y="1534161"/>
            <a:ext cx="10898121" cy="50800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36BEE1-852B-A471-BB0E-59774A26A9AB}"/>
              </a:ext>
            </a:extLst>
          </p:cNvPr>
          <p:cNvSpPr txBox="1"/>
          <p:nvPr/>
        </p:nvSpPr>
        <p:spPr>
          <a:xfrm>
            <a:off x="3220720" y="243796"/>
            <a:ext cx="4531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Main </a:t>
            </a:r>
            <a:r>
              <a:rPr lang="en-US" sz="3200" b="1" u="sng" dirty="0" err="1"/>
              <a:t>Kpi’s</a:t>
            </a:r>
            <a:r>
              <a:rPr lang="en-US" sz="3200" b="1" u="sng" dirty="0"/>
              <a:t> Part 2</a:t>
            </a:r>
            <a:endParaRPr lang="en-IN" sz="3200" b="1" u="sng" dirty="0"/>
          </a:p>
        </p:txBody>
      </p:sp>
    </p:spTree>
    <p:extLst>
      <p:ext uri="{BB962C8B-B14F-4D97-AF65-F5344CB8AC3E}">
        <p14:creationId xmlns:p14="http://schemas.microsoft.com/office/powerpoint/2010/main" val="2878720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8FD57E-EDE1-7A74-E17E-559EB16A5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787B69A-B8C4-94DA-339D-1F82AD784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13" y="957139"/>
            <a:ext cx="9265920" cy="803928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Year 2013,- September is least in Expense, Revenue and Profit</a:t>
            </a:r>
          </a:p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October is highest in Expense, Revenue and Profit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F17757-F433-DCA2-858E-14EE4E036272}"/>
              </a:ext>
            </a:extLst>
          </p:cNvPr>
          <p:cNvSpPr txBox="1"/>
          <p:nvPr/>
        </p:nvSpPr>
        <p:spPr>
          <a:xfrm>
            <a:off x="3564468" y="213360"/>
            <a:ext cx="452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Timely Analysis part 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A9204F-FF7B-845B-476B-CD610E2BF6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95" y="1761067"/>
            <a:ext cx="11065405" cy="497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574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5572F2-ADB3-D350-84F8-47573F1ED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A04E160-4276-E29F-200C-F814EC818D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13" y="783885"/>
            <a:ext cx="9198220" cy="659994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Year 2014,- March, November are least in Expense, Revenue and Profit.</a:t>
            </a:r>
          </a:p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October, December are highest in Expense, Revenue and Profit.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809403-FC01-08C8-D449-E5181F42D98D}"/>
              </a:ext>
            </a:extLst>
          </p:cNvPr>
          <p:cNvSpPr txBox="1"/>
          <p:nvPr/>
        </p:nvSpPr>
        <p:spPr>
          <a:xfrm>
            <a:off x="3623734" y="74497"/>
            <a:ext cx="4944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Timely Analysis part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9629BC-6441-E238-A10F-F8FE4B821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13" y="1655545"/>
            <a:ext cx="11098174" cy="491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022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A86CC7-CB5D-68C8-513B-37DBC8FF3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26F7181-9F7F-5B3A-B3AE-1E98815BDE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13" y="783885"/>
            <a:ext cx="9198220" cy="380772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Year 2014,- October, September are highest Profitable Margin year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478F35-3805-8B43-435A-7FB9E677A794}"/>
              </a:ext>
            </a:extLst>
          </p:cNvPr>
          <p:cNvSpPr txBox="1"/>
          <p:nvPr/>
        </p:nvSpPr>
        <p:spPr>
          <a:xfrm>
            <a:off x="3623734" y="74497"/>
            <a:ext cx="4944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Profit Margin part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9720BB-A180-1818-9CDF-773BE9581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29" y="1376414"/>
            <a:ext cx="10852509" cy="524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336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8F1F72-8E10-16ED-3B3D-E4F6498B5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77D514D-B5FB-DB93-F672-5EDB69943D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13" y="783885"/>
            <a:ext cx="9198220" cy="380772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Year 2013,- December at rank 1st. And, Sep and Feb at rank 2</a:t>
            </a:r>
            <a:r>
              <a:rPr lang="en-US" sz="1800" cap="none" baseline="30000" dirty="0">
                <a:solidFill>
                  <a:srgbClr val="FFFFFF"/>
                </a:solidFill>
              </a:rPr>
              <a:t>nd</a:t>
            </a:r>
            <a:r>
              <a:rPr lang="en-US" sz="1800" cap="none" dirty="0">
                <a:solidFill>
                  <a:srgbClr val="FFFFFF"/>
                </a:solidFill>
              </a:rPr>
              <a:t> 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5AE893-6C99-98E0-465F-92F2B78AC3F4}"/>
              </a:ext>
            </a:extLst>
          </p:cNvPr>
          <p:cNvSpPr txBox="1"/>
          <p:nvPr/>
        </p:nvSpPr>
        <p:spPr>
          <a:xfrm>
            <a:off x="3623734" y="74497"/>
            <a:ext cx="4944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Profit Margin part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47A2CF-0D56-E0C7-44C0-99BCDB1D14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13" y="1164657"/>
            <a:ext cx="11093539" cy="528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7A04E4-5330-2366-35DE-60E6113C4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FDACD85-D4C4-227F-85C3-5FF172A913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913" y="742619"/>
            <a:ext cx="9198220" cy="380772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1800" cap="none" dirty="0">
                <a:solidFill>
                  <a:srgbClr val="FFFFFF"/>
                </a:solidFill>
              </a:rPr>
              <a:t>Year 2013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BC5522-2D99-98E4-3D1C-980452ECE4C0}"/>
              </a:ext>
            </a:extLst>
          </p:cNvPr>
          <p:cNvSpPr txBox="1"/>
          <p:nvPr/>
        </p:nvSpPr>
        <p:spPr>
          <a:xfrm>
            <a:off x="2822252" y="116578"/>
            <a:ext cx="6121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/>
              <a:t>Discount and Expense part 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F2C340-7E0E-6B4A-CDC0-DCAA65149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13" y="1164657"/>
            <a:ext cx="10916775" cy="545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4710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204</TotalTime>
  <Words>263</Words>
  <Application>Microsoft Office PowerPoint</Application>
  <PresentationFormat>Widescreen</PresentationFormat>
  <Paragraphs>32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</vt:lpstr>
      <vt:lpstr>Finance Data Analysis</vt:lpstr>
      <vt:lpstr>Finance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Shanu cool</dc:creator>
  <cp:lastModifiedBy>Shanu cool</cp:lastModifiedBy>
  <cp:revision>1</cp:revision>
  <dcterms:created xsi:type="dcterms:W3CDTF">2025-04-04T12:04:07Z</dcterms:created>
  <dcterms:modified xsi:type="dcterms:W3CDTF">2025-04-04T15:28:17Z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